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648" r:id="rId1"/>
  </p:sldMasterIdLst>
  <p:notesMasterIdLst>
    <p:notesMasterId r:id="rId9"/>
  </p:notesMasterIdLst>
  <p:handoutMasterIdLst>
    <p:handoutMasterId r:id="rId10"/>
  </p:handoutMasterIdLst>
  <p:sldIdLst>
    <p:sldId id="261" r:id="rId2"/>
    <p:sldId id="272" r:id="rId3"/>
    <p:sldId id="268" r:id="rId4"/>
    <p:sldId id="269" r:id="rId5"/>
    <p:sldId id="270" r:id="rId6"/>
    <p:sldId id="271" r:id="rId7"/>
    <p:sldId id="273" r:id="rId8"/>
  </p:sldIdLst>
  <p:sldSz cx="10688638" cy="7562850"/>
  <p:notesSz cx="6807200" cy="9939338"/>
  <p:defaultTextStyle>
    <a:defPPr>
      <a:defRPr lang="ja-JP"/>
    </a:defPPr>
    <a:lvl1pPr algn="l" rtl="0" fontAlgn="base">
      <a:spcBef>
        <a:spcPct val="0"/>
      </a:spcBef>
      <a:spcAft>
        <a:spcPct val="0"/>
      </a:spcAft>
      <a:defRPr kumimoji="1" sz="2400" kern="1200">
        <a:solidFill>
          <a:schemeClr val="tx1"/>
        </a:solidFill>
        <a:latin typeface="Arial" charset="0"/>
        <a:ea typeface="ＭＳ Ｐゴシック" pitchFamily="96" charset="-128"/>
        <a:cs typeface="+mn-cs"/>
      </a:defRPr>
    </a:lvl1pPr>
    <a:lvl2pPr marL="457200" algn="l" rtl="0" fontAlgn="base">
      <a:spcBef>
        <a:spcPct val="0"/>
      </a:spcBef>
      <a:spcAft>
        <a:spcPct val="0"/>
      </a:spcAft>
      <a:defRPr kumimoji="1" sz="2400" kern="1200">
        <a:solidFill>
          <a:schemeClr val="tx1"/>
        </a:solidFill>
        <a:latin typeface="Arial" charset="0"/>
        <a:ea typeface="ＭＳ Ｐゴシック" pitchFamily="96" charset="-128"/>
        <a:cs typeface="+mn-cs"/>
      </a:defRPr>
    </a:lvl2pPr>
    <a:lvl3pPr marL="914400" algn="l" rtl="0" fontAlgn="base">
      <a:spcBef>
        <a:spcPct val="0"/>
      </a:spcBef>
      <a:spcAft>
        <a:spcPct val="0"/>
      </a:spcAft>
      <a:defRPr kumimoji="1" sz="2400" kern="1200">
        <a:solidFill>
          <a:schemeClr val="tx1"/>
        </a:solidFill>
        <a:latin typeface="Arial" charset="0"/>
        <a:ea typeface="ＭＳ Ｐゴシック" pitchFamily="96" charset="-128"/>
        <a:cs typeface="+mn-cs"/>
      </a:defRPr>
    </a:lvl3pPr>
    <a:lvl4pPr marL="1371600" algn="l" rtl="0" fontAlgn="base">
      <a:spcBef>
        <a:spcPct val="0"/>
      </a:spcBef>
      <a:spcAft>
        <a:spcPct val="0"/>
      </a:spcAft>
      <a:defRPr kumimoji="1" sz="2400" kern="1200">
        <a:solidFill>
          <a:schemeClr val="tx1"/>
        </a:solidFill>
        <a:latin typeface="Arial" charset="0"/>
        <a:ea typeface="ＭＳ Ｐゴシック" pitchFamily="96" charset="-128"/>
        <a:cs typeface="+mn-cs"/>
      </a:defRPr>
    </a:lvl4pPr>
    <a:lvl5pPr marL="1828800" algn="l" rtl="0" fontAlgn="base">
      <a:spcBef>
        <a:spcPct val="0"/>
      </a:spcBef>
      <a:spcAft>
        <a:spcPct val="0"/>
      </a:spcAft>
      <a:defRPr kumimoji="1" sz="2400" kern="1200">
        <a:solidFill>
          <a:schemeClr val="tx1"/>
        </a:solidFill>
        <a:latin typeface="Arial" charset="0"/>
        <a:ea typeface="ＭＳ Ｐゴシック" pitchFamily="96" charset="-128"/>
        <a:cs typeface="+mn-cs"/>
      </a:defRPr>
    </a:lvl5pPr>
    <a:lvl6pPr marL="2286000" algn="l" defTabSz="914400" rtl="0" eaLnBrk="1" latinLnBrk="0" hangingPunct="1">
      <a:defRPr kumimoji="1" sz="2400" kern="1200">
        <a:solidFill>
          <a:schemeClr val="tx1"/>
        </a:solidFill>
        <a:latin typeface="Arial" charset="0"/>
        <a:ea typeface="ＭＳ Ｐゴシック" pitchFamily="96" charset="-128"/>
        <a:cs typeface="+mn-cs"/>
      </a:defRPr>
    </a:lvl6pPr>
    <a:lvl7pPr marL="2743200" algn="l" defTabSz="914400" rtl="0" eaLnBrk="1" latinLnBrk="0" hangingPunct="1">
      <a:defRPr kumimoji="1" sz="2400" kern="1200">
        <a:solidFill>
          <a:schemeClr val="tx1"/>
        </a:solidFill>
        <a:latin typeface="Arial" charset="0"/>
        <a:ea typeface="ＭＳ Ｐゴシック" pitchFamily="96" charset="-128"/>
        <a:cs typeface="+mn-cs"/>
      </a:defRPr>
    </a:lvl7pPr>
    <a:lvl8pPr marL="3200400" algn="l" defTabSz="914400" rtl="0" eaLnBrk="1" latinLnBrk="0" hangingPunct="1">
      <a:defRPr kumimoji="1" sz="2400" kern="1200">
        <a:solidFill>
          <a:schemeClr val="tx1"/>
        </a:solidFill>
        <a:latin typeface="Arial" charset="0"/>
        <a:ea typeface="ＭＳ Ｐゴシック" pitchFamily="96" charset="-128"/>
        <a:cs typeface="+mn-cs"/>
      </a:defRPr>
    </a:lvl8pPr>
    <a:lvl9pPr marL="3657600" algn="l" defTabSz="914400" rtl="0" eaLnBrk="1" latinLnBrk="0" hangingPunct="1">
      <a:defRPr kumimoji="1" sz="2400" kern="1200">
        <a:solidFill>
          <a:schemeClr val="tx1"/>
        </a:solidFill>
        <a:latin typeface="Arial" charset="0"/>
        <a:ea typeface="ＭＳ Ｐゴシック" pitchFamily="96" charset="-128"/>
        <a:cs typeface="+mn-cs"/>
      </a:defRPr>
    </a:lvl9pPr>
  </p:defaultTextStyle>
  <p:extLst>
    <p:ext uri="{521415D9-36F7-43E2-AB2F-B90AF26B5E84}">
      <p14:sectionLst xmlns:p14="http://schemas.microsoft.com/office/powerpoint/2010/main">
        <p14:section name="既定のセクション" id="{B8FB7751-271F-4CA6-9DD1-52918DF9358A}">
          <p14:sldIdLst>
            <p14:sldId id="261"/>
            <p14:sldId id="272"/>
            <p14:sldId id="268"/>
            <p14:sldId id="269"/>
            <p14:sldId id="270"/>
            <p14:sldId id="271"/>
            <p14:sldId id="273"/>
          </p14:sldIdLst>
        </p14:section>
      </p14:sectionLst>
    </p:ext>
    <p:ext uri="{EFAFB233-063F-42B5-8137-9DF3F51BA10A}">
      <p15:sldGuideLst xmlns:p15="http://schemas.microsoft.com/office/powerpoint/2012/main">
        <p15:guide id="1" orient="horz" pos="2382">
          <p15:clr>
            <a:srgbClr val="A4A3A4"/>
          </p15:clr>
        </p15:guide>
        <p15:guide id="2" pos="3360">
          <p15:clr>
            <a:srgbClr val="A4A3A4"/>
          </p15:clr>
        </p15:guide>
      </p15:sldGuideLst>
    </p:ext>
    <p:ext uri="{2D200454-40CA-4A62-9FC3-DE9A4176ACB9}">
      <p15:notesGuideLst xmlns:p15="http://schemas.microsoft.com/office/powerpoint/2012/main">
        <p15:guide id="1" orient="horz" pos="3131">
          <p15:clr>
            <a:srgbClr val="A4A3A4"/>
          </p15:clr>
        </p15:guide>
        <p15:guide id="2" pos="214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CA0F8"/>
    <a:srgbClr val="81D1FF"/>
    <a:srgbClr val="DB73FF"/>
    <a:srgbClr val="F57B8C"/>
    <a:srgbClr val="CC0000"/>
    <a:srgbClr val="FF3300"/>
    <a:srgbClr val="FE4D0B"/>
    <a:srgbClr val="DA5126"/>
    <a:srgbClr val="E3E5E4"/>
    <a:srgbClr val="DCD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036" autoAdjust="0"/>
    <p:restoredTop sz="89408" autoAdjust="0"/>
  </p:normalViewPr>
  <p:slideViewPr>
    <p:cSldViewPr>
      <p:cViewPr varScale="1">
        <p:scale>
          <a:sx n="70" d="100"/>
          <a:sy n="70" d="100"/>
        </p:scale>
        <p:origin x="1728" y="62"/>
      </p:cViewPr>
      <p:guideLst>
        <p:guide orient="horz" pos="2382"/>
        <p:guide pos="336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90" d="100"/>
          <a:sy n="90" d="100"/>
        </p:scale>
        <p:origin x="-792" y="-72"/>
      </p:cViewPr>
      <p:guideLst>
        <p:guide orient="horz" pos="3131"/>
        <p:guide pos="2144"/>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7650" name="Rectangle 2"/>
          <p:cNvSpPr>
            <a:spLocks noGrp="1" noChangeArrowheads="1"/>
          </p:cNvSpPr>
          <p:nvPr>
            <p:ph type="hdr" sz="quarter"/>
          </p:nvPr>
        </p:nvSpPr>
        <p:spPr bwMode="auto">
          <a:xfrm>
            <a:off x="0" y="0"/>
            <a:ext cx="2949786" cy="552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27651" name="Rectangle 3"/>
          <p:cNvSpPr>
            <a:spLocks noGrp="1" noChangeArrowheads="1"/>
          </p:cNvSpPr>
          <p:nvPr>
            <p:ph type="dt" sz="quarter" idx="1"/>
          </p:nvPr>
        </p:nvSpPr>
        <p:spPr bwMode="auto">
          <a:xfrm>
            <a:off x="3857414" y="0"/>
            <a:ext cx="2949786" cy="552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27652" name="Rectangle 4"/>
          <p:cNvSpPr>
            <a:spLocks noGrp="1" noChangeArrowheads="1"/>
          </p:cNvSpPr>
          <p:nvPr>
            <p:ph type="ftr" sz="quarter" idx="2"/>
          </p:nvPr>
        </p:nvSpPr>
        <p:spPr bwMode="auto">
          <a:xfrm>
            <a:off x="0" y="9387152"/>
            <a:ext cx="2949786" cy="552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27653" name="Rectangle 5"/>
          <p:cNvSpPr>
            <a:spLocks noGrp="1" noChangeArrowheads="1"/>
          </p:cNvSpPr>
          <p:nvPr>
            <p:ph type="sldNum" sz="quarter" idx="3"/>
          </p:nvPr>
        </p:nvSpPr>
        <p:spPr bwMode="auto">
          <a:xfrm>
            <a:off x="3857414" y="9387152"/>
            <a:ext cx="2949786" cy="552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lvl1pPr>
          </a:lstStyle>
          <a:p>
            <a:fld id="{BAF2798A-8A54-422B-966D-B7F84F830C10}" type="slidenum">
              <a:rPr lang="en-US" altLang="ja-JP"/>
              <a:pPr/>
              <a:t>‹#›</a:t>
            </a:fld>
            <a:endParaRPr lang="en-US" altLang="ja-JP"/>
          </a:p>
        </p:txBody>
      </p:sp>
    </p:spTree>
    <p:extLst>
      <p:ext uri="{BB962C8B-B14F-4D97-AF65-F5344CB8AC3E}">
        <p14:creationId xmlns:p14="http://schemas.microsoft.com/office/powerpoint/2010/main" val="333283231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Grp="1" noChangeArrowheads="1"/>
          </p:cNvSpPr>
          <p:nvPr>
            <p:ph type="hdr" sz="quarter"/>
          </p:nvPr>
        </p:nvSpPr>
        <p:spPr bwMode="auto">
          <a:xfrm>
            <a:off x="0" y="0"/>
            <a:ext cx="2949786" cy="552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defRPr sz="1200"/>
            </a:lvl1pPr>
          </a:lstStyle>
          <a:p>
            <a:endParaRPr lang="en-US" altLang="ja-JP"/>
          </a:p>
        </p:txBody>
      </p:sp>
      <p:sp>
        <p:nvSpPr>
          <p:cNvPr id="6147" name="Rectangle 3"/>
          <p:cNvSpPr>
            <a:spLocks noGrp="1" noChangeArrowheads="1"/>
          </p:cNvSpPr>
          <p:nvPr>
            <p:ph type="dt" idx="1"/>
          </p:nvPr>
        </p:nvSpPr>
        <p:spPr bwMode="auto">
          <a:xfrm>
            <a:off x="3857414" y="0"/>
            <a:ext cx="2949786" cy="552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1200"/>
            </a:lvl1pPr>
          </a:lstStyle>
          <a:p>
            <a:endParaRPr lang="en-US" altLang="ja-JP"/>
          </a:p>
        </p:txBody>
      </p:sp>
      <p:sp>
        <p:nvSpPr>
          <p:cNvPr id="6148" name="Rectangle 4"/>
          <p:cNvSpPr>
            <a:spLocks noGrp="1" noRot="1" noChangeAspect="1" noChangeArrowheads="1" noTextEdit="1"/>
          </p:cNvSpPr>
          <p:nvPr>
            <p:ph type="sldImg" idx="2"/>
          </p:nvPr>
        </p:nvSpPr>
        <p:spPr bwMode="auto">
          <a:xfrm>
            <a:off x="752475" y="774700"/>
            <a:ext cx="5302250" cy="3752850"/>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6149" name="Rectangle 5"/>
          <p:cNvSpPr>
            <a:spLocks noGrp="1" noChangeArrowheads="1"/>
          </p:cNvSpPr>
          <p:nvPr>
            <p:ph type="body" sz="quarter" idx="3"/>
          </p:nvPr>
        </p:nvSpPr>
        <p:spPr bwMode="auto">
          <a:xfrm>
            <a:off x="907627" y="4748795"/>
            <a:ext cx="4991947" cy="4417483"/>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6150" name="Rectangle 6"/>
          <p:cNvSpPr>
            <a:spLocks noGrp="1" noChangeArrowheads="1"/>
          </p:cNvSpPr>
          <p:nvPr>
            <p:ph type="ftr" sz="quarter" idx="4"/>
          </p:nvPr>
        </p:nvSpPr>
        <p:spPr bwMode="auto">
          <a:xfrm>
            <a:off x="0" y="9387152"/>
            <a:ext cx="2949786" cy="552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defRPr sz="1200"/>
            </a:lvl1pPr>
          </a:lstStyle>
          <a:p>
            <a:endParaRPr lang="en-US" altLang="ja-JP"/>
          </a:p>
        </p:txBody>
      </p:sp>
      <p:sp>
        <p:nvSpPr>
          <p:cNvPr id="6151" name="Rectangle 7"/>
          <p:cNvSpPr>
            <a:spLocks noGrp="1" noChangeArrowheads="1"/>
          </p:cNvSpPr>
          <p:nvPr>
            <p:ph type="sldNum" sz="quarter" idx="5"/>
          </p:nvPr>
        </p:nvSpPr>
        <p:spPr bwMode="auto">
          <a:xfrm>
            <a:off x="3857414" y="9387152"/>
            <a:ext cx="2949786" cy="552186"/>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b" anchorCtr="0" compatLnSpc="1">
            <a:prstTxWarp prst="textNoShape">
              <a:avLst/>
            </a:prstTxWarp>
          </a:bodyPr>
          <a:lstStyle>
            <a:lvl1pPr algn="r">
              <a:defRPr sz="1200"/>
            </a:lvl1pPr>
          </a:lstStyle>
          <a:p>
            <a:fld id="{376F8463-83E8-4417-98B7-B13832B4CD67}" type="slidenum">
              <a:rPr lang="en-US" altLang="ja-JP"/>
              <a:pPr/>
              <a:t>‹#›</a:t>
            </a:fld>
            <a:endParaRPr lang="en-US" altLang="ja-JP"/>
          </a:p>
        </p:txBody>
      </p:sp>
    </p:spTree>
    <p:extLst>
      <p:ext uri="{BB962C8B-B14F-4D97-AF65-F5344CB8AC3E}">
        <p14:creationId xmlns:p14="http://schemas.microsoft.com/office/powerpoint/2010/main" val="2946778335"/>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ＭＳ Ｐゴシック" pitchFamily="96" charset="-128"/>
        <a:cs typeface="+mn-cs"/>
      </a:defRPr>
    </a:lvl1pPr>
    <a:lvl2pPr marL="457200" algn="l" rtl="0" fontAlgn="base">
      <a:spcBef>
        <a:spcPct val="30000"/>
      </a:spcBef>
      <a:spcAft>
        <a:spcPct val="0"/>
      </a:spcAft>
      <a:defRPr kumimoji="1" sz="1200" kern="1200">
        <a:solidFill>
          <a:schemeClr val="tx1"/>
        </a:solidFill>
        <a:latin typeface="Arial" charset="0"/>
        <a:ea typeface="ＭＳ Ｐゴシック" pitchFamily="96" charset="-128"/>
        <a:cs typeface="+mn-cs"/>
      </a:defRPr>
    </a:lvl2pPr>
    <a:lvl3pPr marL="914400" algn="l" rtl="0" fontAlgn="base">
      <a:spcBef>
        <a:spcPct val="30000"/>
      </a:spcBef>
      <a:spcAft>
        <a:spcPct val="0"/>
      </a:spcAft>
      <a:defRPr kumimoji="1" sz="1200" kern="1200">
        <a:solidFill>
          <a:schemeClr val="tx1"/>
        </a:solidFill>
        <a:latin typeface="Arial" charset="0"/>
        <a:ea typeface="ＭＳ Ｐゴシック" pitchFamily="96" charset="-128"/>
        <a:cs typeface="+mn-cs"/>
      </a:defRPr>
    </a:lvl3pPr>
    <a:lvl4pPr marL="1371600" algn="l" rtl="0" fontAlgn="base">
      <a:spcBef>
        <a:spcPct val="30000"/>
      </a:spcBef>
      <a:spcAft>
        <a:spcPct val="0"/>
      </a:spcAft>
      <a:defRPr kumimoji="1" sz="1200" kern="1200">
        <a:solidFill>
          <a:schemeClr val="tx1"/>
        </a:solidFill>
        <a:latin typeface="Arial" charset="0"/>
        <a:ea typeface="ＭＳ Ｐゴシック" pitchFamily="96" charset="-128"/>
        <a:cs typeface="+mn-cs"/>
      </a:defRPr>
    </a:lvl4pPr>
    <a:lvl5pPr marL="1828800" algn="l" rtl="0" fontAlgn="base">
      <a:spcBef>
        <a:spcPct val="30000"/>
      </a:spcBef>
      <a:spcAft>
        <a:spcPct val="0"/>
      </a:spcAft>
      <a:defRPr kumimoji="1" sz="1200" kern="1200">
        <a:solidFill>
          <a:schemeClr val="tx1"/>
        </a:solidFill>
        <a:latin typeface="Arial" charset="0"/>
        <a:ea typeface="ＭＳ Ｐゴシック" pitchFamily="96"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376F8463-83E8-4417-98B7-B13832B4CD67}" type="slidenum">
              <a:rPr lang="en-US" altLang="ja-JP" smtClean="0"/>
              <a:pPr/>
              <a:t>0</a:t>
            </a:fld>
            <a:endParaRPr lang="en-US" altLang="ja-JP" dirty="0"/>
          </a:p>
        </p:txBody>
      </p:sp>
    </p:spTree>
    <p:extLst>
      <p:ext uri="{BB962C8B-B14F-4D97-AF65-F5344CB8AC3E}">
        <p14:creationId xmlns:p14="http://schemas.microsoft.com/office/powerpoint/2010/main" val="221793733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pic>
        <p:nvPicPr>
          <p:cNvPr id="28712" name="Picture 40" descr="00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3175" y="0"/>
            <a:ext cx="10694988" cy="7564438"/>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a:xfrm>
            <a:off x="534988" y="303213"/>
            <a:ext cx="9618662" cy="1260475"/>
          </a:xfrm>
          <a:prstGeom prst="rect">
            <a:avLst/>
          </a:prstGeom>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34988" y="1765300"/>
            <a:ext cx="9618662" cy="4991100"/>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スライド番号プレースホルダー 3"/>
          <p:cNvSpPr>
            <a:spLocks noGrp="1"/>
          </p:cNvSpPr>
          <p:nvPr>
            <p:ph type="sldNum" sz="quarter" idx="10"/>
          </p:nvPr>
        </p:nvSpPr>
        <p:spPr/>
        <p:txBody>
          <a:bodyPr/>
          <a:lstStyle>
            <a:lvl1pPr>
              <a:defRPr/>
            </a:lvl1pPr>
          </a:lstStyle>
          <a:p>
            <a:fld id="{3472977D-F2E6-4774-B3D0-ACD37D385681}" type="slidenum">
              <a:rPr lang="en-US" altLang="ja-JP"/>
              <a:pPr/>
              <a:t>‹#›</a:t>
            </a:fld>
            <a:endParaRPr lang="en-US" altLang="ja-JP" sz="1400"/>
          </a:p>
        </p:txBody>
      </p:sp>
    </p:spTree>
    <p:extLst>
      <p:ext uri="{BB962C8B-B14F-4D97-AF65-F5344CB8AC3E}">
        <p14:creationId xmlns:p14="http://schemas.microsoft.com/office/powerpoint/2010/main" val="33630698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50175" y="303213"/>
            <a:ext cx="2403475" cy="6453187"/>
          </a:xfrm>
          <a:prstGeom prst="rect">
            <a:avLst/>
          </a:prstGeo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534988" y="303213"/>
            <a:ext cx="7062787" cy="6453187"/>
          </a:xfrm>
          <a:prstGeom prst="rect">
            <a:avLst/>
          </a:prstGeo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スライド番号プレースホルダー 3"/>
          <p:cNvSpPr>
            <a:spLocks noGrp="1"/>
          </p:cNvSpPr>
          <p:nvPr>
            <p:ph type="sldNum" sz="quarter" idx="10"/>
          </p:nvPr>
        </p:nvSpPr>
        <p:spPr/>
        <p:txBody>
          <a:bodyPr/>
          <a:lstStyle>
            <a:lvl1pPr>
              <a:defRPr/>
            </a:lvl1pPr>
          </a:lstStyle>
          <a:p>
            <a:fld id="{20416020-82BD-4A79-9C32-4039D440570C}" type="slidenum">
              <a:rPr lang="en-US" altLang="ja-JP"/>
              <a:pPr/>
              <a:t>‹#›</a:t>
            </a:fld>
            <a:endParaRPr lang="en-US" altLang="ja-JP" sz="1400"/>
          </a:p>
        </p:txBody>
      </p:sp>
    </p:spTree>
    <p:extLst>
      <p:ext uri="{BB962C8B-B14F-4D97-AF65-F5344CB8AC3E}">
        <p14:creationId xmlns:p14="http://schemas.microsoft.com/office/powerpoint/2010/main" val="1217439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988" y="303213"/>
            <a:ext cx="9618662" cy="126047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idx="1"/>
          </p:nvPr>
        </p:nvSpPr>
        <p:spPr>
          <a:xfrm>
            <a:off x="534988" y="1765300"/>
            <a:ext cx="9618662" cy="4991100"/>
          </a:xfrm>
          <a:prstGeom prst="rect">
            <a:avLst/>
          </a:prstGeo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スライド番号プレースホルダー 3"/>
          <p:cNvSpPr>
            <a:spLocks noGrp="1"/>
          </p:cNvSpPr>
          <p:nvPr>
            <p:ph type="sldNum" sz="quarter" idx="10"/>
          </p:nvPr>
        </p:nvSpPr>
        <p:spPr/>
        <p:txBody>
          <a:bodyPr/>
          <a:lstStyle>
            <a:lvl1pPr>
              <a:defRPr/>
            </a:lvl1pPr>
          </a:lstStyle>
          <a:p>
            <a:fld id="{1BEB5000-B80A-4E19-939A-5E17E4AC07FC}" type="slidenum">
              <a:rPr lang="en-US" altLang="ja-JP"/>
              <a:pPr/>
              <a:t>‹#›</a:t>
            </a:fld>
            <a:endParaRPr lang="en-US" altLang="ja-JP" sz="1400"/>
          </a:p>
        </p:txBody>
      </p:sp>
    </p:spTree>
    <p:extLst>
      <p:ext uri="{BB962C8B-B14F-4D97-AF65-F5344CB8AC3E}">
        <p14:creationId xmlns:p14="http://schemas.microsoft.com/office/powerpoint/2010/main" val="23306815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844550" y="4859338"/>
            <a:ext cx="9085263" cy="1501775"/>
          </a:xfrm>
          <a:prstGeom prst="rect">
            <a:avLst/>
          </a:prstGeo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844550" y="3205163"/>
            <a:ext cx="9085263" cy="1654175"/>
          </a:xfrm>
          <a:prstGeom prst="rect">
            <a:avLst/>
          </a:prstGeo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スライド番号プレースホルダー 3"/>
          <p:cNvSpPr>
            <a:spLocks noGrp="1"/>
          </p:cNvSpPr>
          <p:nvPr>
            <p:ph type="sldNum" sz="quarter" idx="10"/>
          </p:nvPr>
        </p:nvSpPr>
        <p:spPr/>
        <p:txBody>
          <a:bodyPr/>
          <a:lstStyle>
            <a:lvl1pPr>
              <a:defRPr/>
            </a:lvl1pPr>
          </a:lstStyle>
          <a:p>
            <a:fld id="{FA035BB3-DF7D-416E-B9F5-1D4F54BD5C5F}" type="slidenum">
              <a:rPr lang="en-US" altLang="ja-JP"/>
              <a:pPr/>
              <a:t>‹#›</a:t>
            </a:fld>
            <a:endParaRPr lang="en-US" altLang="ja-JP" sz="1400"/>
          </a:p>
        </p:txBody>
      </p:sp>
    </p:spTree>
    <p:extLst>
      <p:ext uri="{BB962C8B-B14F-4D97-AF65-F5344CB8AC3E}">
        <p14:creationId xmlns:p14="http://schemas.microsoft.com/office/powerpoint/2010/main" val="32182182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988" y="303213"/>
            <a:ext cx="9618662" cy="1260475"/>
          </a:xfrm>
          <a:prstGeom prst="rect">
            <a:avLst/>
          </a:prstGeom>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534988" y="1765300"/>
            <a:ext cx="4732337" cy="4991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419725" y="1765300"/>
            <a:ext cx="4733925" cy="4991100"/>
          </a:xfrm>
          <a:prstGeom prst="rect">
            <a:avLst/>
          </a:prstGeo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スライド番号プレースホルダー 4"/>
          <p:cNvSpPr>
            <a:spLocks noGrp="1"/>
          </p:cNvSpPr>
          <p:nvPr>
            <p:ph type="sldNum" sz="quarter" idx="10"/>
          </p:nvPr>
        </p:nvSpPr>
        <p:spPr/>
        <p:txBody>
          <a:bodyPr/>
          <a:lstStyle>
            <a:lvl1pPr>
              <a:defRPr/>
            </a:lvl1pPr>
          </a:lstStyle>
          <a:p>
            <a:fld id="{2A676F16-74FE-4DF4-8D8E-2E2B6CBBF3D9}" type="slidenum">
              <a:rPr lang="en-US" altLang="ja-JP"/>
              <a:pPr/>
              <a:t>‹#›</a:t>
            </a:fld>
            <a:endParaRPr lang="en-US" altLang="ja-JP" sz="1400"/>
          </a:p>
        </p:txBody>
      </p:sp>
    </p:spTree>
    <p:extLst>
      <p:ext uri="{BB962C8B-B14F-4D97-AF65-F5344CB8AC3E}">
        <p14:creationId xmlns:p14="http://schemas.microsoft.com/office/powerpoint/2010/main" val="25567637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534988" y="303213"/>
            <a:ext cx="9618662" cy="1260475"/>
          </a:xfrm>
          <a:prstGeom prst="rect">
            <a:avLst/>
          </a:prstGeom>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534988" y="1692275"/>
            <a:ext cx="4722812" cy="7064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534988" y="2398713"/>
            <a:ext cx="4722812" cy="435768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429250" y="1692275"/>
            <a:ext cx="4724400" cy="706438"/>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429250" y="2398713"/>
            <a:ext cx="4724400" cy="4357687"/>
          </a:xfrm>
          <a:prstGeom prst="rect">
            <a:avLst/>
          </a:prstGeo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スライド番号プレースホルダー 6"/>
          <p:cNvSpPr>
            <a:spLocks noGrp="1"/>
          </p:cNvSpPr>
          <p:nvPr>
            <p:ph type="sldNum" sz="quarter" idx="10"/>
          </p:nvPr>
        </p:nvSpPr>
        <p:spPr/>
        <p:txBody>
          <a:bodyPr/>
          <a:lstStyle>
            <a:lvl1pPr>
              <a:defRPr/>
            </a:lvl1pPr>
          </a:lstStyle>
          <a:p>
            <a:fld id="{3AF7FE17-6B26-4DD0-99E7-BC4D4BB55D23}" type="slidenum">
              <a:rPr lang="en-US" altLang="ja-JP"/>
              <a:pPr/>
              <a:t>‹#›</a:t>
            </a:fld>
            <a:endParaRPr lang="en-US" altLang="ja-JP" sz="1400"/>
          </a:p>
        </p:txBody>
      </p:sp>
    </p:spTree>
    <p:extLst>
      <p:ext uri="{BB962C8B-B14F-4D97-AF65-F5344CB8AC3E}">
        <p14:creationId xmlns:p14="http://schemas.microsoft.com/office/powerpoint/2010/main" val="40586945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a:xfrm>
            <a:off x="534988" y="303213"/>
            <a:ext cx="9618662" cy="1260475"/>
          </a:xfrm>
          <a:prstGeom prst="rect">
            <a:avLst/>
          </a:prstGeom>
        </p:spPr>
        <p:txBody>
          <a:bodyPr/>
          <a:lstStyle/>
          <a:p>
            <a:r>
              <a:rPr lang="ja-JP" altLang="en-US"/>
              <a:t>マスター タイトルの書式設定</a:t>
            </a:r>
          </a:p>
        </p:txBody>
      </p:sp>
      <p:sp>
        <p:nvSpPr>
          <p:cNvPr id="3" name="スライド番号プレースホルダー 2"/>
          <p:cNvSpPr>
            <a:spLocks noGrp="1"/>
          </p:cNvSpPr>
          <p:nvPr>
            <p:ph type="sldNum" sz="quarter" idx="10"/>
          </p:nvPr>
        </p:nvSpPr>
        <p:spPr/>
        <p:txBody>
          <a:bodyPr/>
          <a:lstStyle>
            <a:lvl1pPr>
              <a:defRPr/>
            </a:lvl1pPr>
          </a:lstStyle>
          <a:p>
            <a:fld id="{92DCD7E7-642F-4653-967A-F68B2E3539C0}" type="slidenum">
              <a:rPr lang="en-US" altLang="ja-JP"/>
              <a:pPr/>
              <a:t>‹#›</a:t>
            </a:fld>
            <a:endParaRPr lang="en-US" altLang="ja-JP" sz="1400"/>
          </a:p>
        </p:txBody>
      </p:sp>
    </p:spTree>
    <p:extLst>
      <p:ext uri="{BB962C8B-B14F-4D97-AF65-F5344CB8AC3E}">
        <p14:creationId xmlns:p14="http://schemas.microsoft.com/office/powerpoint/2010/main" val="306568764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スライド番号プレースホルダー 1"/>
          <p:cNvSpPr>
            <a:spLocks noGrp="1"/>
          </p:cNvSpPr>
          <p:nvPr>
            <p:ph type="sldNum" sz="quarter" idx="10"/>
          </p:nvPr>
        </p:nvSpPr>
        <p:spPr/>
        <p:txBody>
          <a:bodyPr/>
          <a:lstStyle>
            <a:lvl1pPr>
              <a:defRPr/>
            </a:lvl1pPr>
          </a:lstStyle>
          <a:p>
            <a:fld id="{7363796D-C72F-4534-A666-C0A0EB08786A}" type="slidenum">
              <a:rPr lang="en-US" altLang="ja-JP"/>
              <a:pPr/>
              <a:t>‹#›</a:t>
            </a:fld>
            <a:endParaRPr lang="en-US" altLang="ja-JP" sz="1400"/>
          </a:p>
        </p:txBody>
      </p:sp>
    </p:spTree>
    <p:extLst>
      <p:ext uri="{BB962C8B-B14F-4D97-AF65-F5344CB8AC3E}">
        <p14:creationId xmlns:p14="http://schemas.microsoft.com/office/powerpoint/2010/main" val="92052373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534988" y="301625"/>
            <a:ext cx="3516312" cy="1281113"/>
          </a:xfrm>
          <a:prstGeom prst="rect">
            <a:avLst/>
          </a:prstGeo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4178300" y="301625"/>
            <a:ext cx="5975350" cy="645477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534988" y="1582738"/>
            <a:ext cx="3516312" cy="5173662"/>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スライド番号プレースホルダー 4"/>
          <p:cNvSpPr>
            <a:spLocks noGrp="1"/>
          </p:cNvSpPr>
          <p:nvPr>
            <p:ph type="sldNum" sz="quarter" idx="10"/>
          </p:nvPr>
        </p:nvSpPr>
        <p:spPr/>
        <p:txBody>
          <a:bodyPr/>
          <a:lstStyle>
            <a:lvl1pPr>
              <a:defRPr/>
            </a:lvl1pPr>
          </a:lstStyle>
          <a:p>
            <a:fld id="{F7644E65-D8FB-409C-A30E-F4FF1305781D}" type="slidenum">
              <a:rPr lang="en-US" altLang="ja-JP"/>
              <a:pPr/>
              <a:t>‹#›</a:t>
            </a:fld>
            <a:endParaRPr lang="en-US" altLang="ja-JP" sz="1400"/>
          </a:p>
        </p:txBody>
      </p:sp>
    </p:spTree>
    <p:extLst>
      <p:ext uri="{BB962C8B-B14F-4D97-AF65-F5344CB8AC3E}">
        <p14:creationId xmlns:p14="http://schemas.microsoft.com/office/powerpoint/2010/main" val="1998756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2095500" y="5294313"/>
            <a:ext cx="6413500" cy="623887"/>
          </a:xfrm>
          <a:prstGeom prst="rect">
            <a:avLst/>
          </a:prstGeo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2095500" y="676275"/>
            <a:ext cx="6413500" cy="453707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p>
        </p:txBody>
      </p:sp>
      <p:sp>
        <p:nvSpPr>
          <p:cNvPr id="4" name="テキスト プレースホルダー 3"/>
          <p:cNvSpPr>
            <a:spLocks noGrp="1"/>
          </p:cNvSpPr>
          <p:nvPr>
            <p:ph type="body" sz="half" idx="2"/>
          </p:nvPr>
        </p:nvSpPr>
        <p:spPr>
          <a:xfrm>
            <a:off x="2095500" y="5918200"/>
            <a:ext cx="6413500" cy="889000"/>
          </a:xfrm>
          <a:prstGeom prst="rect">
            <a:avLst/>
          </a:prstGeo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スライド番号プレースホルダー 4"/>
          <p:cNvSpPr>
            <a:spLocks noGrp="1"/>
          </p:cNvSpPr>
          <p:nvPr>
            <p:ph type="sldNum" sz="quarter" idx="10"/>
          </p:nvPr>
        </p:nvSpPr>
        <p:spPr/>
        <p:txBody>
          <a:bodyPr/>
          <a:lstStyle>
            <a:lvl1pPr>
              <a:defRPr/>
            </a:lvl1pPr>
          </a:lstStyle>
          <a:p>
            <a:fld id="{621A1234-DB58-46D8-B686-4DD7A6FD1E7E}" type="slidenum">
              <a:rPr lang="en-US" altLang="ja-JP"/>
              <a:pPr/>
              <a:t>‹#›</a:t>
            </a:fld>
            <a:endParaRPr lang="en-US" altLang="ja-JP" sz="1400"/>
          </a:p>
        </p:txBody>
      </p:sp>
    </p:spTree>
    <p:extLst>
      <p:ext uri="{BB962C8B-B14F-4D97-AF65-F5344CB8AC3E}">
        <p14:creationId xmlns:p14="http://schemas.microsoft.com/office/powerpoint/2010/main" val="1108071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66" name="Picture 42" descr="001"/>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3175" y="0"/>
            <a:ext cx="10694988" cy="7564438"/>
          </a:xfrm>
          <a:prstGeom prst="rect">
            <a:avLst/>
          </a:prstGeom>
          <a:noFill/>
          <a:extLst>
            <a:ext uri="{909E8E84-426E-40DD-AFC4-6F175D3DCCD1}">
              <a14:hiddenFill xmlns:a14="http://schemas.microsoft.com/office/drawing/2010/main">
                <a:solidFill>
                  <a:srgbClr val="FFFFFF"/>
                </a:solidFill>
              </a14:hiddenFill>
            </a:ext>
          </a:extLst>
        </p:spPr>
      </p:pic>
      <p:sp>
        <p:nvSpPr>
          <p:cNvPr id="1067" name="Rectangle 43"/>
          <p:cNvSpPr>
            <a:spLocks noGrp="1" noChangeArrowheads="1"/>
          </p:cNvSpPr>
          <p:nvPr>
            <p:ph type="sldNum" sz="quarter" idx="4"/>
          </p:nvPr>
        </p:nvSpPr>
        <p:spPr bwMode="auto">
          <a:xfrm>
            <a:off x="10134600" y="7086600"/>
            <a:ext cx="381000" cy="3048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vert="horz" wrap="square" lIns="91440" tIns="45720" rIns="91440" bIns="45720" numCol="1" anchor="t" anchorCtr="0" compatLnSpc="1">
            <a:prstTxWarp prst="textNoShape">
              <a:avLst/>
            </a:prstTxWarp>
          </a:bodyPr>
          <a:lstStyle>
            <a:lvl1pPr algn="r">
              <a:defRPr sz="900">
                <a:latin typeface="Times New Roman" pitchFamily="96" charset="0"/>
              </a:defRPr>
            </a:lvl1pPr>
          </a:lstStyle>
          <a:p>
            <a:fld id="{B305AE5D-261B-47A5-A8CD-F1340C8A6AC6}" type="slidenum">
              <a:rPr lang="en-US" altLang="ja-JP"/>
              <a:pPr/>
              <a:t>‹#›</a:t>
            </a:fld>
            <a:endParaRPr lang="en-US" altLang="ja-JP" sz="140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95363" rtl="0" eaLnBrk="1" fontAlgn="base" hangingPunct="1">
        <a:spcBef>
          <a:spcPct val="0"/>
        </a:spcBef>
        <a:spcAft>
          <a:spcPct val="0"/>
        </a:spcAft>
        <a:defRPr kumimoji="1" sz="1200">
          <a:solidFill>
            <a:schemeClr val="tx2"/>
          </a:solidFill>
          <a:latin typeface="+mj-lt"/>
          <a:ea typeface="+mj-ea"/>
          <a:cs typeface="+mj-cs"/>
        </a:defRPr>
      </a:lvl1pPr>
      <a:lvl2pPr algn="l" defTabSz="995363" rtl="0" eaLnBrk="1" fontAlgn="base" hangingPunct="1">
        <a:spcBef>
          <a:spcPct val="0"/>
        </a:spcBef>
        <a:spcAft>
          <a:spcPct val="0"/>
        </a:spcAft>
        <a:defRPr kumimoji="1" sz="1200">
          <a:solidFill>
            <a:schemeClr val="tx2"/>
          </a:solidFill>
          <a:latin typeface="Arial" charset="0"/>
          <a:ea typeface="ＭＳ Ｐゴシック" pitchFamily="96" charset="-128"/>
        </a:defRPr>
      </a:lvl2pPr>
      <a:lvl3pPr algn="l" defTabSz="995363" rtl="0" eaLnBrk="1" fontAlgn="base" hangingPunct="1">
        <a:spcBef>
          <a:spcPct val="0"/>
        </a:spcBef>
        <a:spcAft>
          <a:spcPct val="0"/>
        </a:spcAft>
        <a:defRPr kumimoji="1" sz="1200">
          <a:solidFill>
            <a:schemeClr val="tx2"/>
          </a:solidFill>
          <a:latin typeface="Arial" charset="0"/>
          <a:ea typeface="ＭＳ Ｐゴシック" pitchFamily="96" charset="-128"/>
        </a:defRPr>
      </a:lvl3pPr>
      <a:lvl4pPr algn="l" defTabSz="995363" rtl="0" eaLnBrk="1" fontAlgn="base" hangingPunct="1">
        <a:spcBef>
          <a:spcPct val="0"/>
        </a:spcBef>
        <a:spcAft>
          <a:spcPct val="0"/>
        </a:spcAft>
        <a:defRPr kumimoji="1" sz="1200">
          <a:solidFill>
            <a:schemeClr val="tx2"/>
          </a:solidFill>
          <a:latin typeface="Arial" charset="0"/>
          <a:ea typeface="ＭＳ Ｐゴシック" pitchFamily="96" charset="-128"/>
        </a:defRPr>
      </a:lvl4pPr>
      <a:lvl5pPr algn="l" defTabSz="995363" rtl="0" eaLnBrk="1" fontAlgn="base" hangingPunct="1">
        <a:spcBef>
          <a:spcPct val="0"/>
        </a:spcBef>
        <a:spcAft>
          <a:spcPct val="0"/>
        </a:spcAft>
        <a:defRPr kumimoji="1" sz="1200">
          <a:solidFill>
            <a:schemeClr val="tx2"/>
          </a:solidFill>
          <a:latin typeface="Arial" charset="0"/>
          <a:ea typeface="ＭＳ Ｐゴシック" pitchFamily="96" charset="-128"/>
        </a:defRPr>
      </a:lvl5pPr>
      <a:lvl6pPr marL="457200" algn="l" defTabSz="995363" rtl="0" eaLnBrk="1" fontAlgn="base" hangingPunct="1">
        <a:spcBef>
          <a:spcPct val="0"/>
        </a:spcBef>
        <a:spcAft>
          <a:spcPct val="0"/>
        </a:spcAft>
        <a:defRPr kumimoji="1" sz="1200">
          <a:solidFill>
            <a:schemeClr val="tx2"/>
          </a:solidFill>
          <a:latin typeface="Arial" charset="0"/>
          <a:ea typeface="ＭＳ Ｐゴシック" pitchFamily="96" charset="-128"/>
        </a:defRPr>
      </a:lvl6pPr>
      <a:lvl7pPr marL="914400" algn="l" defTabSz="995363" rtl="0" eaLnBrk="1" fontAlgn="base" hangingPunct="1">
        <a:spcBef>
          <a:spcPct val="0"/>
        </a:spcBef>
        <a:spcAft>
          <a:spcPct val="0"/>
        </a:spcAft>
        <a:defRPr kumimoji="1" sz="1200">
          <a:solidFill>
            <a:schemeClr val="tx2"/>
          </a:solidFill>
          <a:latin typeface="Arial" charset="0"/>
          <a:ea typeface="ＭＳ Ｐゴシック" pitchFamily="96" charset="-128"/>
        </a:defRPr>
      </a:lvl7pPr>
      <a:lvl8pPr marL="1371600" algn="l" defTabSz="995363" rtl="0" eaLnBrk="1" fontAlgn="base" hangingPunct="1">
        <a:spcBef>
          <a:spcPct val="0"/>
        </a:spcBef>
        <a:spcAft>
          <a:spcPct val="0"/>
        </a:spcAft>
        <a:defRPr kumimoji="1" sz="1200">
          <a:solidFill>
            <a:schemeClr val="tx2"/>
          </a:solidFill>
          <a:latin typeface="Arial" charset="0"/>
          <a:ea typeface="ＭＳ Ｐゴシック" pitchFamily="96" charset="-128"/>
        </a:defRPr>
      </a:lvl8pPr>
      <a:lvl9pPr marL="1828800" algn="l" defTabSz="995363" rtl="0" eaLnBrk="1" fontAlgn="base" hangingPunct="1">
        <a:spcBef>
          <a:spcPct val="0"/>
        </a:spcBef>
        <a:spcAft>
          <a:spcPct val="0"/>
        </a:spcAft>
        <a:defRPr kumimoji="1" sz="1200">
          <a:solidFill>
            <a:schemeClr val="tx2"/>
          </a:solidFill>
          <a:latin typeface="Arial" charset="0"/>
          <a:ea typeface="ＭＳ Ｐゴシック" pitchFamily="96" charset="-128"/>
        </a:defRPr>
      </a:lvl9pPr>
    </p:titleStyle>
    <p:bodyStyle>
      <a:lvl1pPr marL="373063" indent="-373063" algn="l" defTabSz="995363" rtl="0" eaLnBrk="1" fontAlgn="base" hangingPunct="1">
        <a:spcBef>
          <a:spcPct val="20000"/>
        </a:spcBef>
        <a:spcAft>
          <a:spcPct val="0"/>
        </a:spcAft>
        <a:buChar char="•"/>
        <a:defRPr kumimoji="1" sz="3500">
          <a:solidFill>
            <a:schemeClr val="tx1"/>
          </a:solidFill>
          <a:latin typeface="+mn-lt"/>
          <a:ea typeface="+mn-ea"/>
          <a:cs typeface="+mn-cs"/>
        </a:defRPr>
      </a:lvl1pPr>
      <a:lvl2pPr marL="809625" indent="-311150" algn="l" defTabSz="995363" rtl="0" eaLnBrk="1" fontAlgn="base" hangingPunct="1">
        <a:spcBef>
          <a:spcPct val="20000"/>
        </a:spcBef>
        <a:spcAft>
          <a:spcPct val="0"/>
        </a:spcAft>
        <a:buChar char="–"/>
        <a:defRPr kumimoji="1" sz="3000">
          <a:solidFill>
            <a:schemeClr val="tx1"/>
          </a:solidFill>
          <a:latin typeface="+mn-lt"/>
          <a:ea typeface="+mn-ea"/>
        </a:defRPr>
      </a:lvl2pPr>
      <a:lvl3pPr marL="1244600" indent="-249238" algn="l" defTabSz="995363" rtl="0" eaLnBrk="1" fontAlgn="base" hangingPunct="1">
        <a:spcBef>
          <a:spcPct val="20000"/>
        </a:spcBef>
        <a:spcAft>
          <a:spcPct val="0"/>
        </a:spcAft>
        <a:buChar char="•"/>
        <a:defRPr kumimoji="1" sz="2600">
          <a:solidFill>
            <a:schemeClr val="tx1"/>
          </a:solidFill>
          <a:latin typeface="+mn-lt"/>
          <a:ea typeface="+mn-ea"/>
        </a:defRPr>
      </a:lvl3pPr>
      <a:lvl4pPr marL="1741488" indent="-247650" algn="l" defTabSz="995363" rtl="0" eaLnBrk="1" fontAlgn="base" hangingPunct="1">
        <a:spcBef>
          <a:spcPct val="20000"/>
        </a:spcBef>
        <a:spcAft>
          <a:spcPct val="0"/>
        </a:spcAft>
        <a:buChar char="–"/>
        <a:defRPr kumimoji="1" sz="2200">
          <a:solidFill>
            <a:schemeClr val="tx1"/>
          </a:solidFill>
          <a:latin typeface="+mn-lt"/>
          <a:ea typeface="+mn-ea"/>
        </a:defRPr>
      </a:lvl4pPr>
      <a:lvl5pPr marL="2239963" indent="-249238" algn="l" defTabSz="995363" rtl="0" eaLnBrk="1" fontAlgn="base" hangingPunct="1">
        <a:spcBef>
          <a:spcPct val="20000"/>
        </a:spcBef>
        <a:spcAft>
          <a:spcPct val="0"/>
        </a:spcAft>
        <a:buChar char="»"/>
        <a:defRPr kumimoji="1" sz="2200">
          <a:solidFill>
            <a:schemeClr val="tx1"/>
          </a:solidFill>
          <a:latin typeface="+mn-lt"/>
          <a:ea typeface="+mn-ea"/>
        </a:defRPr>
      </a:lvl5pPr>
      <a:lvl6pPr marL="2697163" indent="-249238" algn="l" defTabSz="995363" rtl="0" eaLnBrk="1" fontAlgn="base" hangingPunct="1">
        <a:spcBef>
          <a:spcPct val="20000"/>
        </a:spcBef>
        <a:spcAft>
          <a:spcPct val="0"/>
        </a:spcAft>
        <a:buChar char="»"/>
        <a:defRPr kumimoji="1" sz="2200">
          <a:solidFill>
            <a:schemeClr val="tx1"/>
          </a:solidFill>
          <a:latin typeface="+mn-lt"/>
          <a:ea typeface="+mn-ea"/>
        </a:defRPr>
      </a:lvl6pPr>
      <a:lvl7pPr marL="3154363" indent="-249238" algn="l" defTabSz="995363" rtl="0" eaLnBrk="1" fontAlgn="base" hangingPunct="1">
        <a:spcBef>
          <a:spcPct val="20000"/>
        </a:spcBef>
        <a:spcAft>
          <a:spcPct val="0"/>
        </a:spcAft>
        <a:buChar char="»"/>
        <a:defRPr kumimoji="1" sz="2200">
          <a:solidFill>
            <a:schemeClr val="tx1"/>
          </a:solidFill>
          <a:latin typeface="+mn-lt"/>
          <a:ea typeface="+mn-ea"/>
        </a:defRPr>
      </a:lvl7pPr>
      <a:lvl8pPr marL="3611563" indent="-249238" algn="l" defTabSz="995363" rtl="0" eaLnBrk="1" fontAlgn="base" hangingPunct="1">
        <a:spcBef>
          <a:spcPct val="20000"/>
        </a:spcBef>
        <a:spcAft>
          <a:spcPct val="0"/>
        </a:spcAft>
        <a:buChar char="»"/>
        <a:defRPr kumimoji="1" sz="2200">
          <a:solidFill>
            <a:schemeClr val="tx1"/>
          </a:solidFill>
          <a:latin typeface="+mn-lt"/>
          <a:ea typeface="+mn-ea"/>
        </a:defRPr>
      </a:lvl8pPr>
      <a:lvl9pPr marL="4068763" indent="-249238" algn="l" defTabSz="995363" rtl="0" eaLnBrk="1" fontAlgn="base" hangingPunct="1">
        <a:spcBef>
          <a:spcPct val="20000"/>
        </a:spcBef>
        <a:spcAft>
          <a:spcPct val="0"/>
        </a:spcAft>
        <a:buChar char="»"/>
        <a:defRPr kumimoji="1" sz="22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mailto:antony.galea@oist.jp"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82" name="Rectangle 30"/>
          <p:cNvSpPr>
            <a:spLocks noChangeArrowheads="1"/>
          </p:cNvSpPr>
          <p:nvPr/>
        </p:nvSpPr>
        <p:spPr bwMode="auto">
          <a:xfrm>
            <a:off x="3200400" y="3525838"/>
            <a:ext cx="4343400" cy="284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defTabSz="995363"/>
            <a:r>
              <a:rPr kumimoji="0" lang="en-US" altLang="ja-JP" sz="1200" dirty="0">
                <a:latin typeface="Times New Roman" pitchFamily="96" charset="0"/>
              </a:rPr>
              <a:t>MM DD,  201X</a:t>
            </a:r>
          </a:p>
        </p:txBody>
      </p:sp>
      <p:sp>
        <p:nvSpPr>
          <p:cNvPr id="23591" name="Rectangle 39"/>
          <p:cNvSpPr>
            <a:spLocks noChangeArrowheads="1"/>
          </p:cNvSpPr>
          <p:nvPr/>
        </p:nvSpPr>
        <p:spPr bwMode="auto">
          <a:xfrm>
            <a:off x="1676400" y="2916238"/>
            <a:ext cx="7391400" cy="436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algn="ctr" defTabSz="995363"/>
            <a:endParaRPr kumimoji="0" lang="en-US" altLang="ja-JP" dirty="0">
              <a:latin typeface="Times New Roman" pitchFamily="96" charset="0"/>
            </a:endParaRPr>
          </a:p>
        </p:txBody>
      </p:sp>
      <p:sp>
        <p:nvSpPr>
          <p:cNvPr id="2" name="正方形/長方形 1"/>
          <p:cNvSpPr/>
          <p:nvPr/>
        </p:nvSpPr>
        <p:spPr>
          <a:xfrm>
            <a:off x="483779" y="2341265"/>
            <a:ext cx="9721080" cy="1015663"/>
          </a:xfrm>
          <a:prstGeom prst="rect">
            <a:avLst/>
          </a:prstGeom>
        </p:spPr>
        <p:txBody>
          <a:bodyPr wrap="square" anchor="ctr">
            <a:spAutoFit/>
          </a:bodyPr>
          <a:lstStyle/>
          <a:p>
            <a:pPr algn="ctr" defTabSz="957263">
              <a:defRPr/>
            </a:pPr>
            <a:r>
              <a:rPr lang="en-US" altLang="ja-JP" sz="3600" dirty="0">
                <a:solidFill>
                  <a:schemeClr val="hlink"/>
                </a:solidFill>
                <a:latin typeface="+mj-lt"/>
              </a:rPr>
              <a:t>Invention Title</a:t>
            </a:r>
          </a:p>
          <a:p>
            <a:pPr algn="ctr" defTabSz="957263">
              <a:defRPr/>
            </a:pPr>
            <a:r>
              <a:rPr lang="en-US" altLang="ja-JP" dirty="0">
                <a:solidFill>
                  <a:schemeClr val="hlink"/>
                </a:solidFill>
                <a:latin typeface="+mj-lt"/>
              </a:rPr>
              <a:t>Principle Inventor</a:t>
            </a:r>
            <a:endParaRPr lang="ja-JP" altLang="en-US" dirty="0">
              <a:solidFill>
                <a:schemeClr val="hlink"/>
              </a:solidFill>
              <a:latin typeface="+mj-l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4988" y="303214"/>
            <a:ext cx="9618662" cy="669900"/>
          </a:xfrm>
        </p:spPr>
        <p:txBody>
          <a:bodyPr/>
          <a:lstStyle/>
          <a:p>
            <a:r>
              <a:rPr lang="en-US" altLang="ja-JP" sz="3600" dirty="0">
                <a:solidFill>
                  <a:srgbClr val="CC0000"/>
                </a:solidFill>
              </a:rPr>
              <a:t>Please Delete this Slide Prior to Presenting</a:t>
            </a:r>
            <a:endParaRPr kumimoji="1" lang="ja-JP" altLang="en-US" sz="3600" dirty="0">
              <a:solidFill>
                <a:srgbClr val="CC0000"/>
              </a:solidFill>
            </a:endParaRPr>
          </a:p>
        </p:txBody>
      </p:sp>
      <p:sp>
        <p:nvSpPr>
          <p:cNvPr id="3" name="コンテンツ プレースホルダー 2"/>
          <p:cNvSpPr>
            <a:spLocks noGrp="1"/>
          </p:cNvSpPr>
          <p:nvPr>
            <p:ph idx="1"/>
          </p:nvPr>
        </p:nvSpPr>
        <p:spPr>
          <a:xfrm>
            <a:off x="851422" y="1405162"/>
            <a:ext cx="8985795" cy="4392487"/>
          </a:xfrm>
        </p:spPr>
        <p:txBody>
          <a:bodyPr/>
          <a:lstStyle/>
          <a:p>
            <a:pPr marL="0" indent="0">
              <a:buNone/>
            </a:pPr>
            <a:r>
              <a:rPr lang="en-US" altLang="ja-JP" sz="2800" dirty="0"/>
              <a:t>Recommendations:</a:t>
            </a:r>
          </a:p>
          <a:p>
            <a:r>
              <a:rPr lang="en-US" altLang="ja-JP" sz="2800" dirty="0"/>
              <a:t>Particular attention is paid to the Abstract</a:t>
            </a:r>
          </a:p>
          <a:p>
            <a:r>
              <a:rPr lang="en-US" altLang="ja-JP" sz="2800" dirty="0"/>
              <a:t>Diagrams are used in the detailed explanation</a:t>
            </a:r>
          </a:p>
          <a:p>
            <a:r>
              <a:rPr lang="en-US" altLang="ja-JP" sz="2800" dirty="0"/>
              <a:t>The font sizes and text box sizes of this template are preserved to ensure that all material is displayed properly at both OIST and remotely</a:t>
            </a:r>
          </a:p>
          <a:p>
            <a:r>
              <a:rPr lang="en-US" altLang="ja-JP" sz="2800" dirty="0"/>
              <a:t>Material that may be required to answer a question, but that is not essential be included in the Annex</a:t>
            </a:r>
          </a:p>
          <a:p>
            <a:r>
              <a:rPr lang="en-US" altLang="ja-JP" sz="2800"/>
              <a:t>Contact </a:t>
            </a:r>
            <a:r>
              <a:rPr lang="en-US" altLang="ja-JP" sz="2800">
                <a:hlinkClick r:id="rId2"/>
              </a:rPr>
              <a:t>tls</a:t>
            </a:r>
            <a:r>
              <a:rPr lang="en-US" altLang="ja-JP" sz="2800">
                <a:hlinkClick r:id="rId2"/>
              </a:rPr>
              <a:t>@</a:t>
            </a:r>
            <a:r>
              <a:rPr lang="en-US" altLang="ja-JP" sz="2800" dirty="0">
                <a:hlinkClick r:id="rId2"/>
              </a:rPr>
              <a:t>oist.jp</a:t>
            </a:r>
            <a:r>
              <a:rPr lang="en-US" altLang="ja-JP" sz="2800" dirty="0"/>
              <a:t> regarding the template</a:t>
            </a:r>
          </a:p>
          <a:p>
            <a:pPr marL="0" indent="0">
              <a:buNone/>
            </a:pPr>
            <a:endParaRPr kumimoji="1" lang="en-US" altLang="ja-JP" sz="2800" dirty="0"/>
          </a:p>
        </p:txBody>
      </p:sp>
      <p:sp>
        <p:nvSpPr>
          <p:cNvPr id="4" name="スライド番号プレースホルダー 3"/>
          <p:cNvSpPr>
            <a:spLocks noGrp="1"/>
          </p:cNvSpPr>
          <p:nvPr>
            <p:ph type="sldNum" sz="quarter" idx="10"/>
          </p:nvPr>
        </p:nvSpPr>
        <p:spPr/>
        <p:txBody>
          <a:bodyPr/>
          <a:lstStyle/>
          <a:p>
            <a:fld id="{1BEB5000-B80A-4E19-939A-5E17E4AC07FC}" type="slidenum">
              <a:rPr lang="en-US" altLang="ja-JP" smtClean="0"/>
              <a:pPr/>
              <a:t>1</a:t>
            </a:fld>
            <a:endParaRPr lang="en-US" altLang="ja-JP" sz="1400"/>
          </a:p>
        </p:txBody>
      </p:sp>
    </p:spTree>
    <p:extLst>
      <p:ext uri="{BB962C8B-B14F-4D97-AF65-F5344CB8AC3E}">
        <p14:creationId xmlns:p14="http://schemas.microsoft.com/office/powerpoint/2010/main" val="1463739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4988" y="303214"/>
            <a:ext cx="9618662" cy="669900"/>
          </a:xfrm>
        </p:spPr>
        <p:txBody>
          <a:bodyPr/>
          <a:lstStyle/>
          <a:p>
            <a:r>
              <a:rPr lang="en-US" altLang="ja-JP" sz="3600" dirty="0">
                <a:solidFill>
                  <a:srgbClr val="CC0000"/>
                </a:solidFill>
              </a:rPr>
              <a:t>Abstract</a:t>
            </a:r>
            <a:endParaRPr kumimoji="1" lang="ja-JP" altLang="en-US" sz="3600" dirty="0">
              <a:solidFill>
                <a:srgbClr val="CC0000"/>
              </a:solidFill>
            </a:endParaRPr>
          </a:p>
        </p:txBody>
      </p:sp>
      <p:sp>
        <p:nvSpPr>
          <p:cNvPr id="3" name="コンテンツ プレースホルダー 2"/>
          <p:cNvSpPr>
            <a:spLocks noGrp="1"/>
          </p:cNvSpPr>
          <p:nvPr>
            <p:ph idx="1"/>
          </p:nvPr>
        </p:nvSpPr>
        <p:spPr>
          <a:xfrm>
            <a:off x="851422" y="1405162"/>
            <a:ext cx="8985795" cy="4392487"/>
          </a:xfrm>
        </p:spPr>
        <p:txBody>
          <a:bodyPr/>
          <a:lstStyle/>
          <a:p>
            <a:pPr marL="0" indent="0">
              <a:buNone/>
            </a:pPr>
            <a:r>
              <a:rPr kumimoji="1" lang="en-US" altLang="ja-JP" sz="2800" dirty="0"/>
              <a:t>A brief description of the invention and statement of its purpose in language that participants without any knowledge or expertise in the inventors branch of science can easily understand.</a:t>
            </a:r>
          </a:p>
          <a:p>
            <a:pPr marL="0" indent="0">
              <a:buNone/>
            </a:pPr>
            <a:endParaRPr kumimoji="1" lang="en-US" altLang="ja-JP" sz="2800" dirty="0"/>
          </a:p>
          <a:p>
            <a:pPr marL="0" indent="0">
              <a:buNone/>
            </a:pPr>
            <a:r>
              <a:rPr kumimoji="1" lang="en-US" altLang="ja-JP" sz="2800" dirty="0"/>
              <a:t>Suggested length: 50-75 words/1 slide</a:t>
            </a:r>
          </a:p>
        </p:txBody>
      </p:sp>
      <p:sp>
        <p:nvSpPr>
          <p:cNvPr id="4" name="スライド番号プレースホルダー 3"/>
          <p:cNvSpPr>
            <a:spLocks noGrp="1"/>
          </p:cNvSpPr>
          <p:nvPr>
            <p:ph type="sldNum" sz="quarter" idx="10"/>
          </p:nvPr>
        </p:nvSpPr>
        <p:spPr/>
        <p:txBody>
          <a:bodyPr/>
          <a:lstStyle/>
          <a:p>
            <a:fld id="{1BEB5000-B80A-4E19-939A-5E17E4AC07FC}" type="slidenum">
              <a:rPr lang="en-US" altLang="ja-JP" smtClean="0"/>
              <a:pPr/>
              <a:t>2</a:t>
            </a:fld>
            <a:endParaRPr lang="en-US" altLang="ja-JP" sz="1400"/>
          </a:p>
        </p:txBody>
      </p:sp>
    </p:spTree>
    <p:extLst>
      <p:ext uri="{BB962C8B-B14F-4D97-AF65-F5344CB8AC3E}">
        <p14:creationId xmlns:p14="http://schemas.microsoft.com/office/powerpoint/2010/main" val="39367234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4988" y="303214"/>
            <a:ext cx="9618662" cy="669900"/>
          </a:xfrm>
        </p:spPr>
        <p:txBody>
          <a:bodyPr/>
          <a:lstStyle/>
          <a:p>
            <a:r>
              <a:rPr lang="en-US" altLang="ja-JP" sz="3600" dirty="0">
                <a:solidFill>
                  <a:srgbClr val="CC0000"/>
                </a:solidFill>
              </a:rPr>
              <a:t>Background</a:t>
            </a:r>
            <a:endParaRPr kumimoji="1" lang="ja-JP" altLang="en-US" sz="3600" dirty="0">
              <a:solidFill>
                <a:srgbClr val="CC0000"/>
              </a:solidFill>
            </a:endParaRPr>
          </a:p>
        </p:txBody>
      </p:sp>
      <p:sp>
        <p:nvSpPr>
          <p:cNvPr id="3" name="コンテンツ プレースホルダー 2"/>
          <p:cNvSpPr>
            <a:spLocks noGrp="1"/>
          </p:cNvSpPr>
          <p:nvPr>
            <p:ph idx="1"/>
          </p:nvPr>
        </p:nvSpPr>
        <p:spPr>
          <a:xfrm>
            <a:off x="851422" y="1405162"/>
            <a:ext cx="8985795" cy="4392487"/>
          </a:xfrm>
        </p:spPr>
        <p:txBody>
          <a:bodyPr/>
          <a:lstStyle/>
          <a:p>
            <a:pPr marL="0" indent="0">
              <a:buNone/>
            </a:pPr>
            <a:r>
              <a:rPr kumimoji="1" lang="en-US" altLang="ja-JP" sz="2800" dirty="0"/>
              <a:t>A brief description of the need for the invention, problem solved by the invention, and references for pre-existing methods (prior-art). </a:t>
            </a:r>
          </a:p>
          <a:p>
            <a:pPr marL="0" indent="0">
              <a:buNone/>
            </a:pPr>
            <a:r>
              <a:rPr kumimoji="1" lang="en-US" altLang="ja-JP" sz="2800" dirty="0"/>
              <a:t>								 Suggested length: 1-2 slides</a:t>
            </a:r>
          </a:p>
        </p:txBody>
      </p:sp>
      <p:sp>
        <p:nvSpPr>
          <p:cNvPr id="4" name="スライド番号プレースホルダー 3"/>
          <p:cNvSpPr>
            <a:spLocks noGrp="1"/>
          </p:cNvSpPr>
          <p:nvPr>
            <p:ph type="sldNum" sz="quarter" idx="10"/>
          </p:nvPr>
        </p:nvSpPr>
        <p:spPr/>
        <p:txBody>
          <a:bodyPr/>
          <a:lstStyle/>
          <a:p>
            <a:fld id="{1BEB5000-B80A-4E19-939A-5E17E4AC07FC}" type="slidenum">
              <a:rPr lang="en-US" altLang="ja-JP" smtClean="0"/>
              <a:pPr/>
              <a:t>3</a:t>
            </a:fld>
            <a:endParaRPr lang="en-US" altLang="ja-JP" sz="1400"/>
          </a:p>
        </p:txBody>
      </p:sp>
    </p:spTree>
    <p:extLst>
      <p:ext uri="{BB962C8B-B14F-4D97-AF65-F5344CB8AC3E}">
        <p14:creationId xmlns:p14="http://schemas.microsoft.com/office/powerpoint/2010/main" val="9139215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4988" y="303214"/>
            <a:ext cx="9618662" cy="669900"/>
          </a:xfrm>
        </p:spPr>
        <p:txBody>
          <a:bodyPr/>
          <a:lstStyle/>
          <a:p>
            <a:r>
              <a:rPr lang="en-US" altLang="ja-JP" sz="3600" dirty="0">
                <a:solidFill>
                  <a:srgbClr val="CC0000"/>
                </a:solidFill>
              </a:rPr>
              <a:t>Detailed Description of the Invention</a:t>
            </a:r>
            <a:endParaRPr kumimoji="1" lang="ja-JP" altLang="en-US" sz="3600" dirty="0">
              <a:solidFill>
                <a:srgbClr val="CC0000"/>
              </a:solidFill>
            </a:endParaRPr>
          </a:p>
        </p:txBody>
      </p:sp>
      <p:sp>
        <p:nvSpPr>
          <p:cNvPr id="3" name="コンテンツ プレースホルダー 2"/>
          <p:cNvSpPr>
            <a:spLocks noGrp="1"/>
          </p:cNvSpPr>
          <p:nvPr>
            <p:ph idx="1"/>
          </p:nvPr>
        </p:nvSpPr>
        <p:spPr>
          <a:xfrm>
            <a:off x="851422" y="1405162"/>
            <a:ext cx="8985795" cy="4392487"/>
          </a:xfrm>
        </p:spPr>
        <p:txBody>
          <a:bodyPr/>
          <a:lstStyle/>
          <a:p>
            <a:pPr marL="0" indent="0">
              <a:buNone/>
            </a:pPr>
            <a:r>
              <a:rPr kumimoji="1" lang="en-US" altLang="ja-JP" sz="2800" dirty="0"/>
              <a:t>A detailed description of the invention, explained with reference to diagrams and examples. Avoid long sentences and use lists </a:t>
            </a:r>
            <a:r>
              <a:rPr kumimoji="1" lang="en-US" altLang="ja-JP" sz="2800"/>
              <a:t>where possible.</a:t>
            </a:r>
            <a:endParaRPr kumimoji="1" lang="en-US" altLang="ja-JP" sz="2800" dirty="0"/>
          </a:p>
          <a:p>
            <a:pPr marL="0" indent="0">
              <a:buNone/>
            </a:pPr>
            <a:r>
              <a:rPr kumimoji="1" lang="en-US" altLang="ja-JP" sz="2800" dirty="0"/>
              <a:t>								 Suggested length: 2-5 slides, at least 1 of which should be an annotated diagram</a:t>
            </a:r>
          </a:p>
        </p:txBody>
      </p:sp>
      <p:sp>
        <p:nvSpPr>
          <p:cNvPr id="4" name="スライド番号プレースホルダー 3"/>
          <p:cNvSpPr>
            <a:spLocks noGrp="1"/>
          </p:cNvSpPr>
          <p:nvPr>
            <p:ph type="sldNum" sz="quarter" idx="10"/>
          </p:nvPr>
        </p:nvSpPr>
        <p:spPr/>
        <p:txBody>
          <a:bodyPr/>
          <a:lstStyle/>
          <a:p>
            <a:fld id="{1BEB5000-B80A-4E19-939A-5E17E4AC07FC}" type="slidenum">
              <a:rPr lang="en-US" altLang="ja-JP" smtClean="0"/>
              <a:pPr/>
              <a:t>4</a:t>
            </a:fld>
            <a:endParaRPr lang="en-US" altLang="ja-JP" sz="1400"/>
          </a:p>
        </p:txBody>
      </p:sp>
    </p:spTree>
    <p:extLst>
      <p:ext uri="{BB962C8B-B14F-4D97-AF65-F5344CB8AC3E}">
        <p14:creationId xmlns:p14="http://schemas.microsoft.com/office/powerpoint/2010/main" val="42435553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4988" y="303214"/>
            <a:ext cx="9618662" cy="669900"/>
          </a:xfrm>
        </p:spPr>
        <p:txBody>
          <a:bodyPr/>
          <a:lstStyle/>
          <a:p>
            <a:r>
              <a:rPr lang="en-US" altLang="ja-JP" sz="3600" dirty="0">
                <a:solidFill>
                  <a:srgbClr val="CC0000"/>
                </a:solidFill>
              </a:rPr>
              <a:t>Advantages of the Invention</a:t>
            </a:r>
            <a:endParaRPr kumimoji="1" lang="ja-JP" altLang="en-US" sz="3600" dirty="0">
              <a:solidFill>
                <a:srgbClr val="CC0000"/>
              </a:solidFill>
            </a:endParaRPr>
          </a:p>
        </p:txBody>
      </p:sp>
      <p:sp>
        <p:nvSpPr>
          <p:cNvPr id="3" name="コンテンツ プレースホルダー 2"/>
          <p:cNvSpPr>
            <a:spLocks noGrp="1"/>
          </p:cNvSpPr>
          <p:nvPr>
            <p:ph idx="1"/>
          </p:nvPr>
        </p:nvSpPr>
        <p:spPr>
          <a:xfrm>
            <a:off x="851422" y="1405162"/>
            <a:ext cx="8985795" cy="4392487"/>
          </a:xfrm>
        </p:spPr>
        <p:txBody>
          <a:bodyPr/>
          <a:lstStyle/>
          <a:p>
            <a:pPr marL="0" indent="0">
              <a:buNone/>
            </a:pPr>
            <a:r>
              <a:rPr kumimoji="1" lang="en-US" altLang="ja-JP" sz="2800" dirty="0"/>
              <a:t>A list or table showing the advantages of the invention in comparison to the prior-art. </a:t>
            </a:r>
          </a:p>
          <a:p>
            <a:pPr marL="0" indent="0">
              <a:buNone/>
            </a:pPr>
            <a:r>
              <a:rPr kumimoji="1" lang="en-US" altLang="ja-JP" sz="2800" dirty="0"/>
              <a:t>								 Suggested length: 1-2 slides</a:t>
            </a:r>
          </a:p>
        </p:txBody>
      </p:sp>
      <p:sp>
        <p:nvSpPr>
          <p:cNvPr id="4" name="スライド番号プレースホルダー 3"/>
          <p:cNvSpPr>
            <a:spLocks noGrp="1"/>
          </p:cNvSpPr>
          <p:nvPr>
            <p:ph type="sldNum" sz="quarter" idx="10"/>
          </p:nvPr>
        </p:nvSpPr>
        <p:spPr/>
        <p:txBody>
          <a:bodyPr/>
          <a:lstStyle/>
          <a:p>
            <a:fld id="{1BEB5000-B80A-4E19-939A-5E17E4AC07FC}" type="slidenum">
              <a:rPr lang="en-US" altLang="ja-JP" smtClean="0"/>
              <a:pPr/>
              <a:t>5</a:t>
            </a:fld>
            <a:endParaRPr lang="en-US" altLang="ja-JP" sz="1400"/>
          </a:p>
        </p:txBody>
      </p:sp>
    </p:spTree>
    <p:extLst>
      <p:ext uri="{BB962C8B-B14F-4D97-AF65-F5344CB8AC3E}">
        <p14:creationId xmlns:p14="http://schemas.microsoft.com/office/powerpoint/2010/main" val="1463739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a:xfrm>
            <a:off x="534988" y="303214"/>
            <a:ext cx="9618662" cy="669900"/>
          </a:xfrm>
        </p:spPr>
        <p:txBody>
          <a:bodyPr/>
          <a:lstStyle/>
          <a:p>
            <a:r>
              <a:rPr lang="en-US" altLang="ja-JP" sz="3600" dirty="0">
                <a:solidFill>
                  <a:srgbClr val="CC0000"/>
                </a:solidFill>
              </a:rPr>
              <a:t>Invention Details</a:t>
            </a:r>
            <a:endParaRPr kumimoji="1" lang="ja-JP" altLang="en-US" sz="3600" dirty="0">
              <a:solidFill>
                <a:srgbClr val="CC0000"/>
              </a:solidFill>
            </a:endParaRPr>
          </a:p>
        </p:txBody>
      </p:sp>
      <p:sp>
        <p:nvSpPr>
          <p:cNvPr id="3" name="コンテンツ プレースホルダー 2"/>
          <p:cNvSpPr>
            <a:spLocks noGrp="1"/>
          </p:cNvSpPr>
          <p:nvPr>
            <p:ph idx="1"/>
          </p:nvPr>
        </p:nvSpPr>
        <p:spPr>
          <a:xfrm>
            <a:off x="851422" y="1405162"/>
            <a:ext cx="8985795" cy="4392487"/>
          </a:xfrm>
        </p:spPr>
        <p:txBody>
          <a:bodyPr/>
          <a:lstStyle/>
          <a:p>
            <a:pPr marL="0" indent="0">
              <a:buNone/>
            </a:pPr>
            <a:r>
              <a:rPr lang="en-US" altLang="ja-JP" sz="2800" dirty="0"/>
              <a:t>Complete the below, if there are no Agreements in place, please write “none”, if there are no planned publications, talks, seminars, or other public disclosures please write “none”, otherwise write the earliest date.</a:t>
            </a:r>
          </a:p>
          <a:p>
            <a:pPr marL="0" indent="0">
              <a:buNone/>
            </a:pPr>
            <a:endParaRPr lang="en-US" altLang="ja-JP" sz="2800" dirty="0"/>
          </a:p>
          <a:p>
            <a:pPr marL="0" indent="0">
              <a:buNone/>
            </a:pPr>
            <a:r>
              <a:rPr lang="en-US" altLang="ja-JP" sz="2800" dirty="0"/>
              <a:t>Inventor(s): external and OIST</a:t>
            </a:r>
          </a:p>
          <a:p>
            <a:pPr marL="0" indent="0">
              <a:buNone/>
            </a:pPr>
            <a:r>
              <a:rPr lang="en-US" altLang="ja-JP" sz="2800" dirty="0"/>
              <a:t>Agreement(s): with external entities, e.g. funding/MTA</a:t>
            </a:r>
          </a:p>
          <a:p>
            <a:pPr marL="0" indent="0">
              <a:buNone/>
            </a:pPr>
            <a:r>
              <a:rPr lang="en-US" altLang="ja-JP" sz="2800" dirty="0"/>
              <a:t>Publication schedule: </a:t>
            </a:r>
          </a:p>
          <a:p>
            <a:pPr marL="0" indent="0">
              <a:buNone/>
            </a:pPr>
            <a:endParaRPr kumimoji="1" lang="en-US" altLang="ja-JP" sz="2800" dirty="0"/>
          </a:p>
        </p:txBody>
      </p:sp>
      <p:sp>
        <p:nvSpPr>
          <p:cNvPr id="4" name="スライド番号プレースホルダー 3"/>
          <p:cNvSpPr>
            <a:spLocks noGrp="1"/>
          </p:cNvSpPr>
          <p:nvPr>
            <p:ph type="sldNum" sz="quarter" idx="10"/>
          </p:nvPr>
        </p:nvSpPr>
        <p:spPr/>
        <p:txBody>
          <a:bodyPr/>
          <a:lstStyle/>
          <a:p>
            <a:fld id="{1BEB5000-B80A-4E19-939A-5E17E4AC07FC}" type="slidenum">
              <a:rPr lang="en-US" altLang="ja-JP" smtClean="0"/>
              <a:pPr/>
              <a:t>6</a:t>
            </a:fld>
            <a:endParaRPr lang="en-US" altLang="ja-JP" sz="1400"/>
          </a:p>
        </p:txBody>
      </p:sp>
    </p:spTree>
    <p:extLst>
      <p:ext uri="{BB962C8B-B14F-4D97-AF65-F5344CB8AC3E}">
        <p14:creationId xmlns:p14="http://schemas.microsoft.com/office/powerpoint/2010/main" val="1103781296"/>
      </p:ext>
    </p:extLst>
  </p:cSld>
  <p:clrMapOvr>
    <a:masterClrMapping/>
  </p:clrMapOvr>
</p:sld>
</file>

<file path=ppt/theme/theme1.xml><?xml version="1.0" encoding="utf-8"?>
<a:theme xmlns:a="http://schemas.openxmlformats.org/drawingml/2006/main" name="oist_ppt_format">
  <a:themeElements>
    <a:clrScheme name="新しいプレゼンテーショ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fontScheme name="新しいプレゼンテーショ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新しいプレゼンテーショ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新しいプレゼンテーショ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新しいプレゼンテーショ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新しいプレゼンテーショ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新しいプレゼンテーショ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新しいプレゼンテーショ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新しいプレゼンテーション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新しいプレゼンテーショ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新しいプレゼンテーショ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新しいプレゼンテーショ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新しいプレゼンテーショ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新しいプレゼンテーショ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7361</TotalTime>
  <Words>275</Words>
  <Application>Microsoft Office PowerPoint</Application>
  <PresentationFormat>ユーザー設定</PresentationFormat>
  <Paragraphs>36</Paragraphs>
  <Slides>7</Slides>
  <Notes>1</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7</vt:i4>
      </vt:variant>
    </vt:vector>
  </HeadingPairs>
  <TitlesOfParts>
    <vt:vector size="11" baseType="lpstr">
      <vt:lpstr>ＭＳ Ｐゴシック</vt:lpstr>
      <vt:lpstr>Arial</vt:lpstr>
      <vt:lpstr>Times New Roman</vt:lpstr>
      <vt:lpstr>oist_ppt_format</vt:lpstr>
      <vt:lpstr>PowerPoint プレゼンテーション</vt:lpstr>
      <vt:lpstr>Please Delete this Slide Prior to Presenting</vt:lpstr>
      <vt:lpstr>Abstract</vt:lpstr>
      <vt:lpstr>Background</vt:lpstr>
      <vt:lpstr>Detailed Description of the Invention</vt:lpstr>
      <vt:lpstr>Advantages of the Invention</vt:lpstr>
      <vt:lpstr>Invention Details</vt:lpstr>
    </vt:vector>
  </TitlesOfParts>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Yamagishi</dc:creator>
  <cp:lastModifiedBy>Yukiko Cooper</cp:lastModifiedBy>
  <cp:revision>239</cp:revision>
  <cp:lastPrinted>2012-12-10T13:08:33Z</cp:lastPrinted>
  <dcterms:created xsi:type="dcterms:W3CDTF">2011-10-25T03:58:20Z</dcterms:created>
  <dcterms:modified xsi:type="dcterms:W3CDTF">2017-07-06T00:07:08Z</dcterms:modified>
</cp:coreProperties>
</file>